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30"/>
  </p:notesMasterIdLst>
  <p:handoutMasterIdLst>
    <p:handoutMasterId r:id="rId31"/>
  </p:handoutMasterIdLst>
  <p:sldIdLst>
    <p:sldId id="947" r:id="rId3"/>
    <p:sldId id="861" r:id="rId4"/>
    <p:sldId id="969" r:id="rId5"/>
    <p:sldId id="1001" r:id="rId6"/>
    <p:sldId id="1006" r:id="rId7"/>
    <p:sldId id="1005" r:id="rId8"/>
    <p:sldId id="1004" r:id="rId9"/>
    <p:sldId id="1009" r:id="rId10"/>
    <p:sldId id="1010" r:id="rId11"/>
    <p:sldId id="1007" r:id="rId12"/>
    <p:sldId id="1011" r:id="rId13"/>
    <p:sldId id="1012" r:id="rId14"/>
    <p:sldId id="1013" r:id="rId15"/>
    <p:sldId id="1015" r:id="rId16"/>
    <p:sldId id="1016" r:id="rId17"/>
    <p:sldId id="1017" r:id="rId18"/>
    <p:sldId id="1018" r:id="rId19"/>
    <p:sldId id="1019" r:id="rId20"/>
    <p:sldId id="1020" r:id="rId21"/>
    <p:sldId id="1021" r:id="rId22"/>
    <p:sldId id="1022" r:id="rId23"/>
    <p:sldId id="1023" r:id="rId24"/>
    <p:sldId id="1024" r:id="rId25"/>
    <p:sldId id="1025" r:id="rId26"/>
    <p:sldId id="1026" r:id="rId27"/>
    <p:sldId id="1027" r:id="rId28"/>
    <p:sldId id="1028" r:id="rId29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0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6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F89579AA-2D68-4BBB-AA96-C3051CEC725D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最长上升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子序列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1</a:t>
          </a:r>
          <a:endParaRPr 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752B4496-75B7-4B82-B30A-B5A8F1B08E58}" type="par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F1FDC0A-76D8-4690-B73B-A9C085DA23FB}" type="sib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最长上升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子序列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2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B94AF739-DC5E-4EA7-8B47-A00A858C2084}">
      <dgm:prSet phldrT="[文本]" custT="1"/>
      <dgm:spPr>
        <a:solidFill>
          <a:schemeClr val="accent2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拦截导弹</a:t>
          </a:r>
        </a:p>
      </dgm:t>
    </dgm:pt>
    <dgm:pt modelId="{197AE494-BF80-4F94-84F6-286B928B1340}" type="sib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EC1C3C7F-F893-44F2-A21A-8D5AAA60BCB6}" type="par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07A2551A-2210-415E-9515-9077D618CA57}">
      <dgm:prSet phldrT="[文本]" custT="1"/>
      <dgm:spPr>
        <a:solidFill>
          <a:srgbClr val="FF000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导弹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防御系统</a:t>
          </a:r>
        </a:p>
      </dgm:t>
    </dgm:pt>
    <dgm:pt modelId="{444D6C03-EF34-40D4-B620-1C0AB1CB4994}" type="sib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CD9C56AE-A0BA-4DE4-9AED-FB6876B37AFA}" type="par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8EE8E256-D65B-413D-8905-8D0CBD57EE43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最长公共子序列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3BCD1FD3-9C95-438E-8E71-22F2AFAFF3AF}" type="parTrans" cxnId="{CD07827F-1978-4C90-AD54-2439EF60EEDE}">
      <dgm:prSet/>
      <dgm:spPr/>
      <dgm:t>
        <a:bodyPr/>
        <a:lstStyle/>
        <a:p>
          <a:endParaRPr lang="zh-CN" altLang="en-US"/>
        </a:p>
      </dgm:t>
    </dgm:pt>
    <dgm:pt modelId="{390E904A-234D-4F7F-901A-40BABE550793}" type="sibTrans" cxnId="{CD07827F-1978-4C90-AD54-2439EF60EEDE}">
      <dgm:prSet/>
      <dgm:spPr/>
      <dgm:t>
        <a:bodyPr/>
        <a:lstStyle/>
        <a:p>
          <a:endParaRPr lang="zh-CN" altLang="en-US"/>
        </a:p>
      </dgm:t>
    </dgm:pt>
    <dgm:pt modelId="{2F3B8973-DE26-4B42-97B2-E1E61ADB8EC2}">
      <dgm:prSet phldrT="[文本]"/>
      <dgm:spPr>
        <a:solidFill>
          <a:srgbClr val="FFC000"/>
        </a:solidFill>
      </dgm:spPr>
      <dgm:t>
        <a:bodyPr/>
        <a:lstStyle/>
        <a:p>
          <a:pPr>
            <a:buNone/>
          </a:pPr>
          <a:r>
            <a:rPr lang="zh-CN" altLang="en-US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最长公共上升子序列</a:t>
          </a:r>
        </a:p>
      </dgm:t>
    </dgm:pt>
    <dgm:pt modelId="{75FB980F-B295-4E1F-8380-1CC09F12DCE5}" type="parTrans" cxnId="{0C7A38BD-84F1-4178-9F45-7C1D9C24C9F2}">
      <dgm:prSet/>
      <dgm:spPr/>
      <dgm:t>
        <a:bodyPr/>
        <a:lstStyle/>
        <a:p>
          <a:endParaRPr lang="zh-CN" altLang="en-US"/>
        </a:p>
      </dgm:t>
    </dgm:pt>
    <dgm:pt modelId="{9559ACF0-CBEF-47A4-B426-7C6D94A30812}" type="sibTrans" cxnId="{0C7A38BD-84F1-4178-9F45-7C1D9C24C9F2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41B0CDBA-FBF4-4F23-8AE5-7268C81D6BBD}" type="pres">
      <dgm:prSet presAssocID="{F89579AA-2D68-4BBB-AA96-C3051CEC725D}" presName="node" presStyleLbl="node1" presStyleIdx="0" presStyleCnt="6" custLinFactNeighborX="-488" custLinFactNeighborY="1">
        <dgm:presLayoutVars>
          <dgm:bulletEnabled val="1"/>
        </dgm:presLayoutVars>
      </dgm:prSet>
      <dgm:spPr/>
    </dgm:pt>
    <dgm:pt modelId="{7312CE22-4BE4-4AAD-B3AB-E11345AF9107}" type="pres">
      <dgm:prSet presAssocID="{2F1FDC0A-76D8-4690-B73B-A9C085DA23FB}" presName="sibTrans" presStyleCnt="0"/>
      <dgm:spPr/>
    </dgm:pt>
    <dgm:pt modelId="{C259CB7C-47D7-4DCA-B7A2-83B03271E21D}" type="pres">
      <dgm:prSet presAssocID="{20D237AD-2D1F-4481-A390-56C1A4A234E1}" presName="node" presStyleLbl="node1" presStyleIdx="1" presStyleCnt="6">
        <dgm:presLayoutVars>
          <dgm:bulletEnabled val="1"/>
        </dgm:presLayoutVars>
      </dgm:prSet>
      <dgm:spPr/>
    </dgm:pt>
    <dgm:pt modelId="{2F2627EA-8A61-494F-AE64-ECDBF674EF46}" type="pres">
      <dgm:prSet presAssocID="{9B6AF509-78FF-4A59-9603-56CBBF4637F2}" presName="sibTrans" presStyleCnt="0"/>
      <dgm:spPr/>
    </dgm:pt>
    <dgm:pt modelId="{9BDEFA3C-A9F8-4DC5-AB8E-02B79BC6EEAA}" type="pres">
      <dgm:prSet presAssocID="{B94AF739-DC5E-4EA7-8B47-A00A858C2084}" presName="node" presStyleLbl="node1" presStyleIdx="2" presStyleCnt="6">
        <dgm:presLayoutVars>
          <dgm:bulletEnabled val="1"/>
        </dgm:presLayoutVars>
      </dgm:prSet>
      <dgm:spPr/>
    </dgm:pt>
    <dgm:pt modelId="{93E8E9AF-C597-4473-AE4F-27E0C9D95AFE}" type="pres">
      <dgm:prSet presAssocID="{197AE494-BF80-4F94-84F6-286B928B1340}" presName="sibTrans" presStyleCnt="0"/>
      <dgm:spPr/>
    </dgm:pt>
    <dgm:pt modelId="{9DC9E9F8-81F2-4C76-B5C5-22C6E30C5E15}" type="pres">
      <dgm:prSet presAssocID="{07A2551A-2210-415E-9515-9077D618CA57}" presName="node" presStyleLbl="node1" presStyleIdx="3" presStyleCnt="6">
        <dgm:presLayoutVars>
          <dgm:bulletEnabled val="1"/>
        </dgm:presLayoutVars>
      </dgm:prSet>
      <dgm:spPr/>
    </dgm:pt>
    <dgm:pt modelId="{23A3EC12-9466-47FA-8109-6D62B7363D38}" type="pres">
      <dgm:prSet presAssocID="{444D6C03-EF34-40D4-B620-1C0AB1CB4994}" presName="sibTrans" presStyleCnt="0"/>
      <dgm:spPr/>
    </dgm:pt>
    <dgm:pt modelId="{4367FE6A-C30E-41BD-ABFB-A419CBFF451E}" type="pres">
      <dgm:prSet presAssocID="{8EE8E256-D65B-413D-8905-8D0CBD57EE43}" presName="node" presStyleLbl="node1" presStyleIdx="4" presStyleCnt="6">
        <dgm:presLayoutVars>
          <dgm:bulletEnabled val="1"/>
        </dgm:presLayoutVars>
      </dgm:prSet>
      <dgm:spPr/>
    </dgm:pt>
    <dgm:pt modelId="{190BAB68-2EAB-4A93-8ECA-DFA77E0AE9B7}" type="pres">
      <dgm:prSet presAssocID="{390E904A-234D-4F7F-901A-40BABE550793}" presName="sibTrans" presStyleCnt="0"/>
      <dgm:spPr/>
    </dgm:pt>
    <dgm:pt modelId="{1DD19DAE-8A5F-4EE9-8E8C-FDE160E79F86}" type="pres">
      <dgm:prSet presAssocID="{2F3B8973-DE26-4B42-97B2-E1E61ADB8EC2}" presName="node" presStyleLbl="node1" presStyleIdx="5" presStyleCnt="6">
        <dgm:presLayoutVars>
          <dgm:bulletEnabled val="1"/>
        </dgm:presLayoutVars>
      </dgm:prSet>
      <dgm:spPr/>
    </dgm:pt>
  </dgm:ptLst>
  <dgm:cxnLst>
    <dgm:cxn modelId="{A2B75512-2E90-4CAD-B681-92E841E20A3C}" srcId="{6787E9D6-2A90-4BCA-9917-059667D4BDBC}" destId="{20D237AD-2D1F-4481-A390-56C1A4A234E1}" srcOrd="1" destOrd="0" parTransId="{77A42239-407A-4DA4-92B6-1156C06B96B4}" sibTransId="{9B6AF509-78FF-4A59-9603-56CBBF4637F2}"/>
    <dgm:cxn modelId="{21B74038-7A17-4DE5-9BC6-2367E61DD21A}" type="presOf" srcId="{B94AF739-DC5E-4EA7-8B47-A00A858C2084}" destId="{9BDEFA3C-A9F8-4DC5-AB8E-02B79BC6EEAA}" srcOrd="0" destOrd="0" presId="urn:microsoft.com/office/officeart/2005/8/layout/default"/>
    <dgm:cxn modelId="{27A7BC3C-82B2-4F40-9D91-200ABB2B67AE}" type="presOf" srcId="{07A2551A-2210-415E-9515-9077D618CA57}" destId="{9DC9E9F8-81F2-4C76-B5C5-22C6E30C5E15}" srcOrd="0" destOrd="0" presId="urn:microsoft.com/office/officeart/2005/8/layout/default"/>
    <dgm:cxn modelId="{2A4E7A60-6312-48BA-82DA-2BC1540AC978}" type="presOf" srcId="{8EE8E256-D65B-413D-8905-8D0CBD57EE43}" destId="{4367FE6A-C30E-41BD-ABFB-A419CBFF451E}" srcOrd="0" destOrd="0" presId="urn:microsoft.com/office/officeart/2005/8/layout/default"/>
    <dgm:cxn modelId="{88F0C747-2C6E-46EA-9E51-D9D209DEEA71}" srcId="{6787E9D6-2A90-4BCA-9917-059667D4BDBC}" destId="{07A2551A-2210-415E-9515-9077D618CA57}" srcOrd="3" destOrd="0" parTransId="{CD9C56AE-A0BA-4DE4-9AED-FB6876B37AFA}" sibTransId="{444D6C03-EF34-40D4-B620-1C0AB1CB4994}"/>
    <dgm:cxn modelId="{2F9FAB6F-6D7F-484F-8712-778D4777B91E}" srcId="{6787E9D6-2A90-4BCA-9917-059667D4BDBC}" destId="{F89579AA-2D68-4BBB-AA96-C3051CEC725D}" srcOrd="0" destOrd="0" parTransId="{752B4496-75B7-4B82-B30A-B5A8F1B08E58}" sibTransId="{2F1FDC0A-76D8-4690-B73B-A9C085DA23FB}"/>
    <dgm:cxn modelId="{52DDA073-E92E-4B68-A6D9-43AAF9B8FA14}" type="presOf" srcId="{F89579AA-2D68-4BBB-AA96-C3051CEC725D}" destId="{41B0CDBA-FBF4-4F23-8AE5-7268C81D6BBD}" srcOrd="0" destOrd="0" presId="urn:microsoft.com/office/officeart/2005/8/layout/default"/>
    <dgm:cxn modelId="{990BF27E-A80D-4C23-B888-4BC94609A2DB}" srcId="{6787E9D6-2A90-4BCA-9917-059667D4BDBC}" destId="{B94AF739-DC5E-4EA7-8B47-A00A858C2084}" srcOrd="2" destOrd="0" parTransId="{EC1C3C7F-F893-44F2-A21A-8D5AAA60BCB6}" sibTransId="{197AE494-BF80-4F94-84F6-286B928B1340}"/>
    <dgm:cxn modelId="{CD07827F-1978-4C90-AD54-2439EF60EEDE}" srcId="{6787E9D6-2A90-4BCA-9917-059667D4BDBC}" destId="{8EE8E256-D65B-413D-8905-8D0CBD57EE43}" srcOrd="4" destOrd="0" parTransId="{3BCD1FD3-9C95-438E-8E71-22F2AFAFF3AF}" sibTransId="{390E904A-234D-4F7F-901A-40BABE550793}"/>
    <dgm:cxn modelId="{0C7A38BD-84F1-4178-9F45-7C1D9C24C9F2}" srcId="{6787E9D6-2A90-4BCA-9917-059667D4BDBC}" destId="{2F3B8973-DE26-4B42-97B2-E1E61ADB8EC2}" srcOrd="5" destOrd="0" parTransId="{75FB980F-B295-4E1F-8380-1CC09F12DCE5}" sibTransId="{9559ACF0-CBEF-47A4-B426-7C6D94A30812}"/>
    <dgm:cxn modelId="{72ADD1C6-FC92-4ECC-A4A1-E9FCC9314FFB}" type="presOf" srcId="{2F3B8973-DE26-4B42-97B2-E1E61ADB8EC2}" destId="{1DD19DAE-8A5F-4EE9-8E8C-FDE160E79F86}" srcOrd="0" destOrd="0" presId="urn:microsoft.com/office/officeart/2005/8/layout/default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C0DDBBEE-3AE6-4B9D-A48B-FEBCA58DF1F7}" type="presOf" srcId="{20D237AD-2D1F-4481-A390-56C1A4A234E1}" destId="{C259CB7C-47D7-4DCA-B7A2-83B03271E21D}" srcOrd="0" destOrd="0" presId="urn:microsoft.com/office/officeart/2005/8/layout/default"/>
    <dgm:cxn modelId="{7DFFBE5A-9F15-47F6-A7A5-BB198EE10FDB}" type="presParOf" srcId="{D822D75A-238A-426D-A9D3-A664472FE3B0}" destId="{41B0CDBA-FBF4-4F23-8AE5-7268C81D6BBD}" srcOrd="0" destOrd="0" presId="urn:microsoft.com/office/officeart/2005/8/layout/default"/>
    <dgm:cxn modelId="{5D76FB47-F93E-4B09-8B62-00EAB015CD71}" type="presParOf" srcId="{D822D75A-238A-426D-A9D3-A664472FE3B0}" destId="{7312CE22-4BE4-4AAD-B3AB-E11345AF9107}" srcOrd="1" destOrd="0" presId="urn:microsoft.com/office/officeart/2005/8/layout/default"/>
    <dgm:cxn modelId="{43EE2D6D-E910-408C-9117-ADCC0ED1E681}" type="presParOf" srcId="{D822D75A-238A-426D-A9D3-A664472FE3B0}" destId="{C259CB7C-47D7-4DCA-B7A2-83B03271E21D}" srcOrd="2" destOrd="0" presId="urn:microsoft.com/office/officeart/2005/8/layout/default"/>
    <dgm:cxn modelId="{8C890EA6-FC07-4FD3-BC19-262BA22913D4}" type="presParOf" srcId="{D822D75A-238A-426D-A9D3-A664472FE3B0}" destId="{2F2627EA-8A61-494F-AE64-ECDBF674EF46}" srcOrd="3" destOrd="0" presId="urn:microsoft.com/office/officeart/2005/8/layout/default"/>
    <dgm:cxn modelId="{8A9F47D2-6B4D-44D1-9C33-0918D24ADA93}" type="presParOf" srcId="{D822D75A-238A-426D-A9D3-A664472FE3B0}" destId="{9BDEFA3C-A9F8-4DC5-AB8E-02B79BC6EEAA}" srcOrd="4" destOrd="0" presId="urn:microsoft.com/office/officeart/2005/8/layout/default"/>
    <dgm:cxn modelId="{7C27D53B-9EC4-43F4-B76A-263202D184E0}" type="presParOf" srcId="{D822D75A-238A-426D-A9D3-A664472FE3B0}" destId="{93E8E9AF-C597-4473-AE4F-27E0C9D95AFE}" srcOrd="5" destOrd="0" presId="urn:microsoft.com/office/officeart/2005/8/layout/default"/>
    <dgm:cxn modelId="{013523FC-D8F6-42DA-B88B-B30B3CC498C7}" type="presParOf" srcId="{D822D75A-238A-426D-A9D3-A664472FE3B0}" destId="{9DC9E9F8-81F2-4C76-B5C5-22C6E30C5E15}" srcOrd="6" destOrd="0" presId="urn:microsoft.com/office/officeart/2005/8/layout/default"/>
    <dgm:cxn modelId="{81E2B1FA-F33B-44F0-B0B7-AFBBD773A2DF}" type="presParOf" srcId="{D822D75A-238A-426D-A9D3-A664472FE3B0}" destId="{23A3EC12-9466-47FA-8109-6D62B7363D38}" srcOrd="7" destOrd="0" presId="urn:microsoft.com/office/officeart/2005/8/layout/default"/>
    <dgm:cxn modelId="{4547E045-3F54-4BFB-8BD0-A974CD0D18C5}" type="presParOf" srcId="{D822D75A-238A-426D-A9D3-A664472FE3B0}" destId="{4367FE6A-C30E-41BD-ABFB-A419CBFF451E}" srcOrd="8" destOrd="0" presId="urn:microsoft.com/office/officeart/2005/8/layout/default"/>
    <dgm:cxn modelId="{9F1DB4CC-3682-41BE-9C90-02D20ECA47FA}" type="presParOf" srcId="{D822D75A-238A-426D-A9D3-A664472FE3B0}" destId="{190BAB68-2EAB-4A93-8ECA-DFA77E0AE9B7}" srcOrd="9" destOrd="0" presId="urn:microsoft.com/office/officeart/2005/8/layout/default"/>
    <dgm:cxn modelId="{83C143DB-C86E-4CCB-A587-80724E653969}" type="presParOf" srcId="{D822D75A-238A-426D-A9D3-A664472FE3B0}" destId="{1DD19DAE-8A5F-4EE9-8E8C-FDE160E79F8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0CDBA-FBF4-4F23-8AE5-7268C81D6BBD}">
      <dsp:nvSpPr>
        <dsp:cNvPr id="0" name=""/>
        <dsp:cNvSpPr/>
      </dsp:nvSpPr>
      <dsp:spPr>
        <a:xfrm>
          <a:off x="0" y="280507"/>
          <a:ext cx="2795984" cy="1677590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最长上升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子序列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1</a:t>
          </a:r>
          <a:endParaRPr 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0" y="280507"/>
        <a:ext cx="2795984" cy="1677590"/>
      </dsp:txXfrm>
    </dsp:sp>
    <dsp:sp modelId="{C259CB7C-47D7-4DCA-B7A2-83B03271E21D}">
      <dsp:nvSpPr>
        <dsp:cNvPr id="0" name=""/>
        <dsp:cNvSpPr/>
      </dsp:nvSpPr>
      <dsp:spPr>
        <a:xfrm>
          <a:off x="3075582" y="280491"/>
          <a:ext cx="2795984" cy="1677590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最长上升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子序列</a:t>
          </a: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2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3075582" y="280491"/>
        <a:ext cx="2795984" cy="1677590"/>
      </dsp:txXfrm>
    </dsp:sp>
    <dsp:sp modelId="{9BDEFA3C-A9F8-4DC5-AB8E-02B79BC6EEAA}">
      <dsp:nvSpPr>
        <dsp:cNvPr id="0" name=""/>
        <dsp:cNvSpPr/>
      </dsp:nvSpPr>
      <dsp:spPr>
        <a:xfrm>
          <a:off x="6151165" y="280491"/>
          <a:ext cx="2795984" cy="1677590"/>
        </a:xfrm>
        <a:prstGeom prst="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拦截导弹</a:t>
          </a:r>
        </a:p>
      </dsp:txBody>
      <dsp:txXfrm>
        <a:off x="6151165" y="280491"/>
        <a:ext cx="2795984" cy="1677590"/>
      </dsp:txXfrm>
    </dsp:sp>
    <dsp:sp modelId="{9DC9E9F8-81F2-4C76-B5C5-22C6E30C5E15}">
      <dsp:nvSpPr>
        <dsp:cNvPr id="0" name=""/>
        <dsp:cNvSpPr/>
      </dsp:nvSpPr>
      <dsp:spPr>
        <a:xfrm>
          <a:off x="0" y="2237680"/>
          <a:ext cx="2795984" cy="1677590"/>
        </a:xfrm>
        <a:prstGeom prst="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导弹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防御系统</a:t>
          </a:r>
        </a:p>
      </dsp:txBody>
      <dsp:txXfrm>
        <a:off x="0" y="2237680"/>
        <a:ext cx="2795984" cy="1677590"/>
      </dsp:txXfrm>
    </dsp:sp>
    <dsp:sp modelId="{4367FE6A-C30E-41BD-ABFB-A419CBFF451E}">
      <dsp:nvSpPr>
        <dsp:cNvPr id="0" name=""/>
        <dsp:cNvSpPr/>
      </dsp:nvSpPr>
      <dsp:spPr>
        <a:xfrm>
          <a:off x="3075582" y="2237680"/>
          <a:ext cx="2795984" cy="1677590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最长公共子序列</a:t>
          </a:r>
          <a:endParaRPr lang="zh-CN" altLang="en-US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3075582" y="2237680"/>
        <a:ext cx="2795984" cy="1677590"/>
      </dsp:txXfrm>
    </dsp:sp>
    <dsp:sp modelId="{1DD19DAE-8A5F-4EE9-8E8C-FDE160E79F86}">
      <dsp:nvSpPr>
        <dsp:cNvPr id="0" name=""/>
        <dsp:cNvSpPr/>
      </dsp:nvSpPr>
      <dsp:spPr>
        <a:xfrm>
          <a:off x="6151165" y="2237680"/>
          <a:ext cx="2795984" cy="1677590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最长公共上升子序列</a:t>
          </a:r>
        </a:p>
      </dsp:txBody>
      <dsp:txXfrm>
        <a:off x="6151165" y="2237680"/>
        <a:ext cx="2795984" cy="1677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7/19/2023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7/19/2023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2023/7/19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2023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57128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8224" y="237770"/>
            <a:ext cx="9838764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9A583B1-A3C9-4F8D-9D33-A291C2BBF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65" y="1123834"/>
            <a:ext cx="3314863" cy="29305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AC322B7-BDB9-41FD-8210-676D4AE54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941" y="1123834"/>
            <a:ext cx="6194047" cy="573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39490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6447" y="5634317"/>
            <a:ext cx="8870577" cy="84865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4800" dirty="0">
                <a:latin typeface="Microsoft YaHei UI" panose="020B0503020204020204" pitchFamily="34" charset="-122"/>
              </a:rPr>
              <a:t>3.</a:t>
            </a:r>
            <a:r>
              <a:rPr lang="zh-CN" altLang="en-US" sz="4800" dirty="0">
                <a:latin typeface="Microsoft YaHei UI" panose="020B0503020204020204" pitchFamily="34" charset="-122"/>
              </a:rPr>
              <a:t>拦截导弹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1026" name="Picture 2" descr="image.png">
            <a:extLst>
              <a:ext uri="{FF2B5EF4-FFF2-40B4-BE49-F238E27FC236}">
                <a16:creationId xmlns:a16="http://schemas.microsoft.com/office/drawing/2014/main" id="{4A4D941F-1AE6-44D9-AB6B-B2E4E8F4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447" y="559637"/>
            <a:ext cx="8821272" cy="498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99041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964" y="191820"/>
            <a:ext cx="9404723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sz="4400" dirty="0"/>
              <a:t>拦截导弹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108A71F-21E0-4847-9E98-F4C077BE9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64" y="1093566"/>
            <a:ext cx="8722988" cy="57644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E3F018-2029-44CE-9F56-F7D00D2D2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267" y="1160828"/>
            <a:ext cx="2819346" cy="24154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7C11ED-C83C-44E3-841B-18AA9B355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267" y="3809213"/>
            <a:ext cx="2644089" cy="9029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A733C83-6C98-4693-A069-2DBB9DCE3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629" y="4945057"/>
            <a:ext cx="1554450" cy="9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2413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08CAA-FDA7-45C1-9C4C-30CEA19183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sz="3600" dirty="0"/>
              <a:t>https://www.acwing.com/video/363/</a:t>
            </a:r>
            <a:endParaRPr lang="zh-CN" altLang="en-US" sz="36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541C0E1-5D43-40AB-8EC4-83B6F1257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35" y="1181246"/>
            <a:ext cx="7623629" cy="52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7953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9052F-9C07-4DC1-BFA2-4DBE20F4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60" y="256150"/>
            <a:ext cx="11931316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03DB62A-0989-4369-834F-EA1027BF5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56" y="1185124"/>
            <a:ext cx="3213877" cy="30461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5FA733-2C29-4013-A316-F7AD1861E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759" y="1185124"/>
            <a:ext cx="5120013" cy="56060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9861FC-43AE-4CF7-9E61-46F430E81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498" y="1230750"/>
            <a:ext cx="3274892" cy="118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77164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6447" y="5634317"/>
            <a:ext cx="8870577" cy="84865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4800" dirty="0">
                <a:latin typeface="Microsoft YaHei UI" panose="020B0503020204020204" pitchFamily="34" charset="-122"/>
              </a:rPr>
              <a:t>Boss</a:t>
            </a:r>
            <a:r>
              <a:rPr lang="zh-CN" altLang="en-US" sz="4800">
                <a:latin typeface="Microsoft YaHei UI" panose="020B0503020204020204" pitchFamily="34" charset="-122"/>
              </a:rPr>
              <a:t>题</a:t>
            </a:r>
            <a:r>
              <a:rPr lang="zh-CN" altLang="en-US" sz="4800" dirty="0">
                <a:latin typeface="Microsoft YaHei UI" panose="020B0503020204020204" pitchFamily="34" charset="-122"/>
              </a:rPr>
              <a:t>：</a:t>
            </a:r>
            <a:r>
              <a:rPr lang="zh-CN" altLang="en-US" sz="4800">
                <a:latin typeface="Microsoft YaHei UI" panose="020B0503020204020204" pitchFamily="34" charset="-122"/>
              </a:rPr>
              <a:t>导弹</a:t>
            </a:r>
            <a:r>
              <a:rPr lang="zh-CN" altLang="en-US" sz="4800" dirty="0">
                <a:latin typeface="Microsoft YaHei UI" panose="020B0503020204020204" pitchFamily="34" charset="-122"/>
              </a:rPr>
              <a:t>防御系统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2050" name="Picture 2" descr="image.png">
            <a:extLst>
              <a:ext uri="{FF2B5EF4-FFF2-40B4-BE49-F238E27FC236}">
                <a16:creationId xmlns:a16="http://schemas.microsoft.com/office/drawing/2014/main" id="{360FED81-22F3-4465-967A-95ED63CD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402" y="560389"/>
            <a:ext cx="8809368" cy="475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517155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964" y="191820"/>
            <a:ext cx="9404723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sz="4400" dirty="0"/>
              <a:t>导弹防御系统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7F4393-EDCC-4F92-A541-75FAC11DB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30" y="1193732"/>
            <a:ext cx="7508528" cy="49739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0BE2C0-F1AD-4415-B46C-8773CF9E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433" y="1193732"/>
            <a:ext cx="4350937" cy="2285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5C25A2-578B-4677-86FB-538DB825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63" y="4986641"/>
            <a:ext cx="1569690" cy="11810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B017D5-64AB-4AA4-BB5B-B5049545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6563" y="4986640"/>
            <a:ext cx="1916566" cy="11810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37027A7-1F87-4DE2-9889-C5E160DA4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609" y="3801749"/>
            <a:ext cx="4350937" cy="6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2976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08CAA-FDA7-45C1-9C4C-30CEA19183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sz="3600" dirty="0"/>
              <a:t>https://www.acwing.com/video/365/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479FC7-D5E7-463C-ABE1-DA24062B7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245" y="1215432"/>
            <a:ext cx="7723379" cy="53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07227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9052F-9C07-4DC1-BFA2-4DBE20F4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60" y="256150"/>
            <a:ext cx="11931316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sz="3200" dirty="0"/>
              <a:t>参考题解 </a:t>
            </a:r>
            <a:r>
              <a:rPr lang="en-US" altLang="zh-CN" sz="3200" dirty="0"/>
              <a:t>https://www.acwing.com/solution/content/4258/</a:t>
            </a:r>
            <a:endParaRPr lang="zh-CN" altLang="en-US" sz="3200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27FE9AD-98AB-485D-9B80-389B53424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71" y="1230750"/>
            <a:ext cx="2370411" cy="26245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82E6A7-7B79-4904-A4F7-C39F2771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114" y="1163515"/>
            <a:ext cx="8047567" cy="56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23268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AFD41-3F3C-4148-8F23-048FBEB14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37770"/>
            <a:ext cx="11524129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sz="2800" dirty="0"/>
              <a:t>参考题解 </a:t>
            </a:r>
            <a:r>
              <a:rPr lang="en-US" altLang="zh-CN" sz="2800" dirty="0"/>
              <a:t>https://www.acwing.com/solution/content/4258/</a:t>
            </a:r>
            <a:endParaRPr lang="zh-CN" altLang="en-US" sz="28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79F693-71D5-4BB6-BF8B-21A21460B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48" y="1412056"/>
            <a:ext cx="7207952" cy="43475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E2EFDD-BD46-4DE7-A8CE-0EADDCC0A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870" y="1412056"/>
            <a:ext cx="4614970" cy="248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87379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线性</a:t>
            </a:r>
            <a:r>
              <a:rPr lang="en-US" altLang="zh-CN" sz="6000" dirty="0"/>
              <a:t>DP</a:t>
            </a:r>
            <a:r>
              <a:rPr lang="zh-CN" altLang="en-US" sz="6000" dirty="0"/>
              <a:t>专题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555202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301808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6447" y="5634317"/>
            <a:ext cx="8870577" cy="84865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4800" dirty="0">
                <a:latin typeface="Microsoft YaHei UI" panose="020B0503020204020204" pitchFamily="34" charset="-122"/>
              </a:rPr>
              <a:t>5.</a:t>
            </a:r>
            <a:r>
              <a:rPr lang="zh-CN" altLang="en-US" sz="4800" dirty="0">
                <a:latin typeface="Microsoft YaHei UI" panose="020B0503020204020204" pitchFamily="34" charset="-122"/>
              </a:rPr>
              <a:t>最长公共子序列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3074" name="Picture 2" descr="image.png">
            <a:extLst>
              <a:ext uri="{FF2B5EF4-FFF2-40B4-BE49-F238E27FC236}">
                <a16:creationId xmlns:a16="http://schemas.microsoft.com/office/drawing/2014/main" id="{3FC2F115-1262-4608-873B-2321F19C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05" y="767688"/>
            <a:ext cx="8758519" cy="447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362590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964" y="191820"/>
            <a:ext cx="9404723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sz="4400" dirty="0"/>
              <a:t>最长公共子序列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54CB33-BE88-49B3-AA7F-C6161F153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68" y="1262707"/>
            <a:ext cx="8558496" cy="4512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C094F9-209E-4CE4-8EA2-5EA42C050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798" y="1273949"/>
            <a:ext cx="3592761" cy="23697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3EC0CB-8537-438E-A04B-CF490A78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798" y="3777800"/>
            <a:ext cx="1970326" cy="15901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41DEA6-7BAA-4C31-9257-D56A15D8E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176" y="5442323"/>
            <a:ext cx="1400097" cy="97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46594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08CAA-FDA7-45C1-9C4C-30CEA19183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sz="3600" dirty="0"/>
              <a:t>https://www.acwing.com/video/946/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9AE938-C3B4-4B00-93B1-D740240F7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18269"/>
            <a:ext cx="7403961" cy="51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00432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9052F-9C07-4DC1-BFA2-4DBE20F4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60" y="256150"/>
            <a:ext cx="11931316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97F1483-7313-44B6-81B2-FCBCBC2B3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19" y="1140765"/>
            <a:ext cx="6755846" cy="562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66049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6447" y="5634317"/>
            <a:ext cx="8870577" cy="84865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4800" dirty="0">
                <a:latin typeface="Microsoft YaHei UI" panose="020B0503020204020204" pitchFamily="34" charset="-122"/>
              </a:rPr>
              <a:t>Boss</a:t>
            </a:r>
            <a:r>
              <a:rPr lang="zh-CN" altLang="en-US" sz="4800" dirty="0">
                <a:latin typeface="Microsoft YaHei UI" panose="020B0503020204020204" pitchFamily="34" charset="-122"/>
              </a:rPr>
              <a:t>题：最长公共上升子序列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4098" name="Picture 2" descr="image.png">
            <a:extLst>
              <a:ext uri="{FF2B5EF4-FFF2-40B4-BE49-F238E27FC236}">
                <a16:creationId xmlns:a16="http://schemas.microsoft.com/office/drawing/2014/main" id="{A2EE34F2-95A8-4030-884E-189BA9986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35" y="656877"/>
            <a:ext cx="8328212" cy="47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958248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1964" y="191820"/>
            <a:ext cx="9404723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sz="4400" dirty="0"/>
              <a:t>最长公共上升子序列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84EE418-BEDC-48E5-B4F7-16691E7FC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964" y="1273949"/>
            <a:ext cx="10149704" cy="39793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76694F-D67D-4696-A4C1-30FE21AC9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953" y="2850150"/>
            <a:ext cx="5179306" cy="38976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A39CA9-E213-4C8C-8095-B29EAC627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64" y="5304738"/>
            <a:ext cx="1672558" cy="13029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BA9C07-FFA4-4DB7-9334-0FCDCE4B3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188" y="5350770"/>
            <a:ext cx="1741248" cy="12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56283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08CAA-FDA7-45C1-9C4C-30CEA19183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sz="3600" dirty="0"/>
              <a:t>https://www.acwing.com/video/364/</a:t>
            </a:r>
            <a:endParaRPr lang="zh-CN" altLang="en-US" sz="3600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20C9EE1-92DA-4522-A10E-31EE0BABC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60994"/>
            <a:ext cx="8114172" cy="56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40056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9052F-9C07-4DC1-BFA2-4DBE20F43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60" y="256150"/>
            <a:ext cx="11931316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sz="3200" dirty="0"/>
              <a:t>参考题解</a:t>
            </a:r>
            <a:r>
              <a:rPr lang="en-US" altLang="zh-CN" sz="3200" dirty="0"/>
              <a:t>:https://www.acwing.com/solution/content/4955/</a:t>
            </a: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64C46B-8C7B-4D87-BADD-2DF0A4BE9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60" y="1245523"/>
            <a:ext cx="2429131" cy="28895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B38FB9-5F8F-45A1-8A92-C56506838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315" y="1245523"/>
            <a:ext cx="6032752" cy="41870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1E6C30-54F4-4352-9696-F982CDBD7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323" y="5056963"/>
            <a:ext cx="5603780" cy="162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7856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6447" y="5634317"/>
            <a:ext cx="8870577" cy="84865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4800" dirty="0"/>
              <a:t>1.</a:t>
            </a:r>
            <a:r>
              <a:rPr lang="zh-CN" altLang="en-US" sz="4800" dirty="0"/>
              <a:t>最长上升子列</a:t>
            </a:r>
            <a:r>
              <a:rPr lang="en-US" altLang="zh-CN" sz="4800" dirty="0"/>
              <a:t>1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EA08D8-C092-46AA-96BF-E88AAD880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868" y="826476"/>
            <a:ext cx="8804156" cy="460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56485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sz="4400" dirty="0"/>
              <a:t>最长上升子列</a:t>
            </a:r>
            <a:r>
              <a:rPr lang="en-US" altLang="zh-CN" sz="4400" dirty="0"/>
              <a:t>1</a:t>
            </a:r>
            <a:endParaRPr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F90AF4B6-AA0B-4766-BC6D-C7F008AFF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343" y="1250669"/>
            <a:ext cx="7441035" cy="54620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B584100-A4BF-41EF-95E4-95CF7E40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570" y="1250669"/>
            <a:ext cx="2800296" cy="1744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7542F0-A32A-4910-8275-921189E40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570" y="3083916"/>
            <a:ext cx="2153135" cy="1384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03CAC6-A9F6-4610-9345-0FF4CDF96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569" y="4675662"/>
            <a:ext cx="2184559" cy="152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14973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A45F8-41F9-4CC1-B768-E0A34324358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sz="3600" dirty="0"/>
              <a:t>https://www.acwing.com/video/327/</a:t>
            </a:r>
            <a:endParaRPr lang="zh-CN" altLang="en-US" sz="36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1D50448-64B4-4EFB-9C9B-F97749716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250" y="1295400"/>
            <a:ext cx="7747362" cy="53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7566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60BD5-F45D-4562-82D7-9137EE9B87D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FDFB309-EE6A-4942-AF65-4FB477C02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8670" y="237770"/>
            <a:ext cx="5779387" cy="66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04737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56447" y="5634317"/>
            <a:ext cx="8870577" cy="84865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4800" dirty="0"/>
              <a:t>2.</a:t>
            </a:r>
            <a:r>
              <a:rPr lang="zh-CN" altLang="en-US" sz="4800" dirty="0"/>
              <a:t>最长上升子列</a:t>
            </a:r>
            <a:r>
              <a:rPr lang="en-US" altLang="zh-CN" sz="4800" dirty="0"/>
              <a:t>2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84D1E3-4517-4D51-AB33-47046548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9" y="658824"/>
            <a:ext cx="8779195" cy="48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76225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sz="4400" dirty="0"/>
              <a:t>最长上升子列</a:t>
            </a:r>
            <a:r>
              <a:rPr lang="en-US" altLang="zh-CN" sz="4400" dirty="0"/>
              <a:t>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584100-A4BF-41EF-95E4-95CF7E40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10" y="1184985"/>
            <a:ext cx="2800296" cy="17449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7542F0-A32A-4910-8275-921189E40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510" y="3110302"/>
            <a:ext cx="2153135" cy="13849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03CAC6-A9F6-4610-9345-0FF4CDF96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797" y="4675662"/>
            <a:ext cx="2184559" cy="1527891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D3194D88-F1B9-4862-A9D5-3AF6F24CD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94436" y="1180731"/>
            <a:ext cx="6867294" cy="54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0415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08CAA-FDA7-45C1-9C4C-30CEA19183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sz="3600" dirty="0"/>
              <a:t>https://www.acwing.com/video/328/</a:t>
            </a:r>
            <a:endParaRPr lang="zh-CN" altLang="en-US" sz="36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D883D0-23F1-4849-B447-217F6E890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813" y="1182907"/>
            <a:ext cx="7969952" cy="55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67768"/>
      </p:ext>
    </p:extLst>
  </p:cSld>
  <p:clrMapOvr>
    <a:masterClrMapping/>
  </p:clrMapOvr>
  <p:transition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246</Words>
  <Application>Microsoft Office PowerPoint</Application>
  <PresentationFormat>宽屏</PresentationFormat>
  <Paragraphs>38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Microsoft YaHei UI</vt:lpstr>
      <vt:lpstr>宋体</vt:lpstr>
      <vt:lpstr>Arial</vt:lpstr>
      <vt:lpstr>Calibri</vt:lpstr>
      <vt:lpstr>Century Gothic</vt:lpstr>
      <vt:lpstr>Wingdings 3</vt:lpstr>
      <vt:lpstr>离子</vt:lpstr>
      <vt:lpstr>PowerPoint 演示文稿</vt:lpstr>
      <vt:lpstr>线性DP专题</vt:lpstr>
      <vt:lpstr>1.最长上升子列1</vt:lpstr>
      <vt:lpstr>最长上升子列1</vt:lpstr>
      <vt:lpstr>https://www.acwing.com/video/327/</vt:lpstr>
      <vt:lpstr>参考代码</vt:lpstr>
      <vt:lpstr>2.最长上升子列2</vt:lpstr>
      <vt:lpstr>最长上升子列2</vt:lpstr>
      <vt:lpstr>https://www.acwing.com/video/328/</vt:lpstr>
      <vt:lpstr>参考代码</vt:lpstr>
      <vt:lpstr>3.拦截导弹</vt:lpstr>
      <vt:lpstr>拦截导弹</vt:lpstr>
      <vt:lpstr>https://www.acwing.com/video/363/</vt:lpstr>
      <vt:lpstr>参考代码</vt:lpstr>
      <vt:lpstr>Boss题：导弹防御系统</vt:lpstr>
      <vt:lpstr>导弹防御系统</vt:lpstr>
      <vt:lpstr>https://www.acwing.com/video/365/</vt:lpstr>
      <vt:lpstr>参考题解 https://www.acwing.com/solution/content/4258/</vt:lpstr>
      <vt:lpstr>参考题解 https://www.acwing.com/solution/content/4258/</vt:lpstr>
      <vt:lpstr>5.最长公共子序列</vt:lpstr>
      <vt:lpstr>最长公共子序列</vt:lpstr>
      <vt:lpstr>https://www.acwing.com/video/946/</vt:lpstr>
      <vt:lpstr>参考代码</vt:lpstr>
      <vt:lpstr>Boss题：最长公共上升子序列</vt:lpstr>
      <vt:lpstr>最长公共上升子序列</vt:lpstr>
      <vt:lpstr>https://www.acwing.com/video/364/</vt:lpstr>
      <vt:lpstr>参考题解:https://www.acwing.com/solution/content/4955/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2023-07-18T17:00:11Z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